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11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</a:t>
            </a:r>
            <a:r>
              <a:rPr b="0" lang="en-GB" sz="4400" spc="-1" strike="noStrike">
                <a:latin typeface="Arial"/>
              </a:rPr>
              <a:t>to </a:t>
            </a:r>
            <a:r>
              <a:rPr b="0" lang="en-GB" sz="4400" spc="-1" strike="noStrike">
                <a:latin typeface="Arial"/>
              </a:rPr>
              <a:t>move </a:t>
            </a:r>
            <a:r>
              <a:rPr b="0" lang="en-GB" sz="4400" spc="-1" strike="noStrike">
                <a:latin typeface="Arial"/>
              </a:rPr>
              <a:t>the </a:t>
            </a:r>
            <a:r>
              <a:rPr b="0" lang="en-GB" sz="4400" spc="-1" strike="noStrike">
                <a:latin typeface="Arial"/>
              </a:rPr>
              <a:t>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2000" spc="-1" strike="noStrike">
                <a:latin typeface="Arial"/>
              </a:rPr>
              <a:t>Click to edit the </a:t>
            </a:r>
            <a:r>
              <a:rPr b="0" lang="en-GB" sz="2000" spc="-1" strike="noStrike">
                <a:latin typeface="Arial"/>
              </a:rPr>
              <a:t>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3CEECF1A-F63E-4531-9AF9-6CE0ECF5346E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09440" cy="3604320"/>
          </a:xfrm>
          <a:prstGeom prst="rect">
            <a:avLst/>
          </a:prstGeom>
          <a:ln w="0">
            <a:noFill/>
          </a:ln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4760" cy="420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10"/>
          </p:nvPr>
        </p:nvSpPr>
        <p:spPr>
          <a:xfrm>
            <a:off x="4281480" y="10155240"/>
            <a:ext cx="3273120" cy="532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FI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4B8A262-5730-445F-A0BF-9FBC1EB3A423}" type="slidenum">
              <a:rPr b="0" lang="en-FI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574FC5-A5C7-4775-B957-8B1FFB2AB60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5DFCFAF-C2F6-445A-AC53-017EE6E470B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351F3E5-E519-4EC7-A6EC-D175DCF60DB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F530EBF-342E-4AFE-B2CB-8D99349AA07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5D6FDD9-A2AE-4D90-8C57-3A9B66AE943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52D796E-FDC2-4E0E-A970-C71DE3A88F9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D8359FD-C74D-4EB1-9CFE-D7D04235701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5246836-073C-42F2-B7CB-DF5401819FF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9566634-2924-4E75-8DF5-435AA728281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681E06B-0314-4E5F-BB20-9C21089BBC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7B7FFCC-13FC-45E4-92D9-2620EC15CD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7D11AB2-B2A6-49DC-BAC8-0455BEB20AD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3380D9-3C55-4F91-B655-C210769F9C3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39BBA1-F4A6-4C35-8E37-2A56D3F3D6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CC9A22A-69F3-435E-8252-473A43A53AE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33B8375-5A1D-4CC7-A655-4B6158B12FB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E29AF2C-4563-408C-B17F-1BE082D5233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4D9A09E-0ED6-413C-90BE-709B20694B8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58C2A2-274D-4D26-AE2F-EB7179BA6A7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7E968A-2347-4EE9-8DA8-61C471EB9D6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E033529-FC35-40DF-BA5D-F2F1DC0315C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D9BDDEC-B43C-4317-B8DF-E8601365BC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8A59E3-C5BE-48ED-B47F-7A39577C5E7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0CBC25F-34C6-4223-AB7E-9C1F99E49B5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D1B607C-D1A2-4220-861F-43CF494A6645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it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ti</a:t>
            </a:r>
            <a:r>
              <a:rPr b="0" lang="en-GB" sz="4400" spc="-1" strike="noStrike">
                <a:latin typeface="Arial"/>
              </a:rPr>
              <a:t>tl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0976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37B307C-452B-4057-A92C-0261ED171C1D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816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</a:t>
            </a:r>
            <a:r>
              <a:rPr b="0" lang="en-GB" sz="4400" spc="-1" strike="noStrike">
                <a:latin typeface="Arial"/>
              </a:rPr>
              <a:t>to edit </a:t>
            </a:r>
            <a:r>
              <a:rPr b="0" lang="en-GB" sz="4400" spc="-1" strike="noStrike">
                <a:latin typeface="Arial"/>
              </a:rPr>
              <a:t>the </a:t>
            </a:r>
            <a:r>
              <a:rPr b="0" lang="en-GB" sz="4400" spc="-1" strike="noStrike">
                <a:latin typeface="Arial"/>
              </a:rPr>
              <a:t>title </a:t>
            </a:r>
            <a:r>
              <a:rPr b="0" lang="en-GB" sz="4400" spc="-1" strike="noStrike">
                <a:latin typeface="Arial"/>
              </a:rPr>
              <a:t>text </a:t>
            </a:r>
            <a:r>
              <a:rPr b="0" lang="en-GB" sz="4400" spc="-1" strike="noStrike">
                <a:latin typeface="Arial"/>
              </a:rPr>
              <a:t>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slideLayout" Target="../slideLayouts/slideLayout13.xml"/><Relationship Id="rId19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59" descr=""/>
          <p:cNvPicPr/>
          <p:nvPr/>
        </p:nvPicPr>
        <p:blipFill>
          <a:blip r:embed="rId1"/>
          <a:stretch/>
        </p:blipFill>
        <p:spPr>
          <a:xfrm>
            <a:off x="8676000" y="720000"/>
            <a:ext cx="3278880" cy="2696040"/>
          </a:xfrm>
          <a:prstGeom prst="rect">
            <a:avLst/>
          </a:prstGeom>
          <a:ln w="0">
            <a:noFill/>
          </a:ln>
        </p:spPr>
      </p:pic>
      <p:pic>
        <p:nvPicPr>
          <p:cNvPr id="89" name="Picture 60" descr=""/>
          <p:cNvPicPr/>
          <p:nvPr/>
        </p:nvPicPr>
        <p:blipFill>
          <a:blip r:embed="rId2"/>
          <a:stretch/>
        </p:blipFill>
        <p:spPr>
          <a:xfrm>
            <a:off x="1404000" y="720000"/>
            <a:ext cx="3236040" cy="2660760"/>
          </a:xfrm>
          <a:prstGeom prst="rect">
            <a:avLst/>
          </a:prstGeom>
          <a:ln w="0">
            <a:noFill/>
          </a:ln>
        </p:spPr>
      </p:pic>
      <p:pic>
        <p:nvPicPr>
          <p:cNvPr id="90" name="Picture 61" descr=""/>
          <p:cNvPicPr/>
          <p:nvPr/>
        </p:nvPicPr>
        <p:blipFill>
          <a:blip r:embed="rId3"/>
          <a:stretch/>
        </p:blipFill>
        <p:spPr>
          <a:xfrm>
            <a:off x="5148000" y="723960"/>
            <a:ext cx="3274200" cy="2692080"/>
          </a:xfrm>
          <a:prstGeom prst="rect">
            <a:avLst/>
          </a:prstGeom>
          <a:ln w="0">
            <a:noFill/>
          </a:ln>
        </p:spPr>
      </p:pic>
      <p:sp>
        <p:nvSpPr>
          <p:cNvPr id="91" name="Rectangle 62"/>
          <p:cNvSpPr/>
          <p:nvPr/>
        </p:nvSpPr>
        <p:spPr>
          <a:xfrm>
            <a:off x="2052000" y="342720"/>
            <a:ext cx="197604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20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2" name="Rectangle 63"/>
          <p:cNvSpPr/>
          <p:nvPr/>
        </p:nvSpPr>
        <p:spPr>
          <a:xfrm>
            <a:off x="5760000" y="360000"/>
            <a:ext cx="197604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50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3" name="Rectangle 64"/>
          <p:cNvSpPr/>
          <p:nvPr/>
        </p:nvSpPr>
        <p:spPr>
          <a:xfrm>
            <a:off x="9216000" y="360000"/>
            <a:ext cx="197604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100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94" name="Picture 65" descr=""/>
          <p:cNvPicPr/>
          <p:nvPr/>
        </p:nvPicPr>
        <p:blipFill>
          <a:blip r:embed="rId4"/>
          <a:stretch/>
        </p:blipFill>
        <p:spPr>
          <a:xfrm>
            <a:off x="1396800" y="3996000"/>
            <a:ext cx="3279240" cy="2696040"/>
          </a:xfrm>
          <a:prstGeom prst="rect">
            <a:avLst/>
          </a:prstGeom>
          <a:ln w="0">
            <a:noFill/>
          </a:ln>
        </p:spPr>
      </p:pic>
      <p:sp>
        <p:nvSpPr>
          <p:cNvPr id="95" name="Rectangle 66"/>
          <p:cNvSpPr/>
          <p:nvPr/>
        </p:nvSpPr>
        <p:spPr>
          <a:xfrm>
            <a:off x="180000" y="180000"/>
            <a:ext cx="143604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Astral40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Sructure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96" name="Rectangle 67"/>
          <p:cNvSpPr/>
          <p:nvPr/>
        </p:nvSpPr>
        <p:spPr>
          <a:xfrm>
            <a:off x="180000" y="3617280"/>
            <a:ext cx="143604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Astral95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Sructure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97" name="Picture 68" descr=""/>
          <p:cNvPicPr/>
          <p:nvPr/>
        </p:nvPicPr>
        <p:blipFill>
          <a:blip r:embed="rId5"/>
          <a:stretch/>
        </p:blipFill>
        <p:spPr>
          <a:xfrm>
            <a:off x="5177160" y="4032000"/>
            <a:ext cx="3278880" cy="269604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69" descr=""/>
          <p:cNvPicPr/>
          <p:nvPr/>
        </p:nvPicPr>
        <p:blipFill>
          <a:blip r:embed="rId6"/>
          <a:stretch/>
        </p:blipFill>
        <p:spPr>
          <a:xfrm>
            <a:off x="8640000" y="4044240"/>
            <a:ext cx="3274200" cy="269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" descr=""/>
          <p:cNvPicPr/>
          <p:nvPr/>
        </p:nvPicPr>
        <p:blipFill>
          <a:blip r:embed="rId1"/>
          <a:srcRect l="14181" t="0" r="14862" b="0"/>
          <a:stretch/>
        </p:blipFill>
        <p:spPr>
          <a:xfrm>
            <a:off x="6660360" y="720000"/>
            <a:ext cx="5398560" cy="4280400"/>
          </a:xfrm>
          <a:prstGeom prst="rect">
            <a:avLst/>
          </a:prstGeom>
          <a:ln w="0">
            <a:noFill/>
          </a:ln>
        </p:spPr>
      </p:pic>
      <p:pic>
        <p:nvPicPr>
          <p:cNvPr id="172" name="" descr=""/>
          <p:cNvPicPr/>
          <p:nvPr/>
        </p:nvPicPr>
        <p:blipFill>
          <a:blip r:embed="rId2"/>
          <a:srcRect l="11544" t="0" r="11058" b="0"/>
          <a:stretch/>
        </p:blipFill>
        <p:spPr>
          <a:xfrm>
            <a:off x="540000" y="900000"/>
            <a:ext cx="5155200" cy="395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" descr=""/>
          <p:cNvPicPr/>
          <p:nvPr/>
        </p:nvPicPr>
        <p:blipFill>
          <a:blip r:embed="rId1"/>
          <a:stretch/>
        </p:blipFill>
        <p:spPr>
          <a:xfrm>
            <a:off x="2340000" y="1080000"/>
            <a:ext cx="8278920" cy="4656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70"/>
          <p:cNvSpPr/>
          <p:nvPr/>
        </p:nvSpPr>
        <p:spPr>
          <a:xfrm>
            <a:off x="2052000" y="342720"/>
            <a:ext cx="197604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20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0" name="Rectangle 71"/>
          <p:cNvSpPr/>
          <p:nvPr/>
        </p:nvSpPr>
        <p:spPr>
          <a:xfrm>
            <a:off x="5760000" y="360000"/>
            <a:ext cx="197604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50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1" name="Rectangle 72"/>
          <p:cNvSpPr/>
          <p:nvPr/>
        </p:nvSpPr>
        <p:spPr>
          <a:xfrm>
            <a:off x="9216000" y="360000"/>
            <a:ext cx="197604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100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2" name="Rectangle 73"/>
          <p:cNvSpPr/>
          <p:nvPr/>
        </p:nvSpPr>
        <p:spPr>
          <a:xfrm>
            <a:off x="180000" y="180000"/>
            <a:ext cx="161604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Astral40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03" name="Rectangle 74"/>
          <p:cNvSpPr/>
          <p:nvPr/>
        </p:nvSpPr>
        <p:spPr>
          <a:xfrm>
            <a:off x="180000" y="3617280"/>
            <a:ext cx="1616040" cy="33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Astral95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104" name="Picture 75" descr=""/>
          <p:cNvPicPr/>
          <p:nvPr/>
        </p:nvPicPr>
        <p:blipFill>
          <a:blip r:embed="rId1"/>
          <a:stretch/>
        </p:blipFill>
        <p:spPr>
          <a:xfrm>
            <a:off x="1620000" y="720000"/>
            <a:ext cx="3278880" cy="269604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76" descr=""/>
          <p:cNvPicPr/>
          <p:nvPr/>
        </p:nvPicPr>
        <p:blipFill>
          <a:blip r:embed="rId2"/>
          <a:stretch/>
        </p:blipFill>
        <p:spPr>
          <a:xfrm>
            <a:off x="5181840" y="720000"/>
            <a:ext cx="3278880" cy="269604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77" descr=""/>
          <p:cNvPicPr/>
          <p:nvPr/>
        </p:nvPicPr>
        <p:blipFill>
          <a:blip r:embed="rId3"/>
          <a:stretch/>
        </p:blipFill>
        <p:spPr>
          <a:xfrm>
            <a:off x="8609400" y="730080"/>
            <a:ext cx="3266640" cy="2685960"/>
          </a:xfrm>
          <a:prstGeom prst="rect">
            <a:avLst/>
          </a:prstGeom>
          <a:ln w="0">
            <a:noFill/>
          </a:ln>
        </p:spPr>
      </p:pic>
      <p:pic>
        <p:nvPicPr>
          <p:cNvPr id="107" name="Picture 78" descr=""/>
          <p:cNvPicPr/>
          <p:nvPr/>
        </p:nvPicPr>
        <p:blipFill>
          <a:blip r:embed="rId4"/>
          <a:stretch/>
        </p:blipFill>
        <p:spPr>
          <a:xfrm>
            <a:off x="1577160" y="3960000"/>
            <a:ext cx="3278880" cy="2696040"/>
          </a:xfrm>
          <a:prstGeom prst="rect">
            <a:avLst/>
          </a:prstGeom>
          <a:ln w="0">
            <a:noFill/>
          </a:ln>
        </p:spPr>
      </p:pic>
      <p:pic>
        <p:nvPicPr>
          <p:cNvPr id="108" name="Picture 79" descr=""/>
          <p:cNvPicPr/>
          <p:nvPr/>
        </p:nvPicPr>
        <p:blipFill>
          <a:blip r:embed="rId5"/>
          <a:stretch/>
        </p:blipFill>
        <p:spPr>
          <a:xfrm>
            <a:off x="5181840" y="3960000"/>
            <a:ext cx="3274200" cy="269208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80" descr=""/>
          <p:cNvPicPr/>
          <p:nvPr/>
        </p:nvPicPr>
        <p:blipFill>
          <a:blip r:embed="rId6"/>
          <a:stretch/>
        </p:blipFill>
        <p:spPr>
          <a:xfrm>
            <a:off x="8460360" y="4140000"/>
            <a:ext cx="3416040" cy="2692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3" descr=""/>
          <p:cNvPicPr/>
          <p:nvPr/>
        </p:nvPicPr>
        <p:blipFill>
          <a:blip r:embed="rId1"/>
          <a:srcRect l="0" t="0" r="7137" b="0"/>
          <a:stretch/>
        </p:blipFill>
        <p:spPr>
          <a:xfrm>
            <a:off x="3096000" y="972000"/>
            <a:ext cx="3004920" cy="2660760"/>
          </a:xfrm>
          <a:prstGeom prst="rect">
            <a:avLst/>
          </a:prstGeom>
          <a:ln w="0">
            <a:noFill/>
          </a:ln>
        </p:spPr>
      </p:pic>
      <p:pic>
        <p:nvPicPr>
          <p:cNvPr id="111" name="Picture 5" descr=""/>
          <p:cNvPicPr/>
          <p:nvPr/>
        </p:nvPicPr>
        <p:blipFill>
          <a:blip r:embed="rId2"/>
          <a:srcRect l="0" t="0" r="7326" b="0"/>
          <a:stretch/>
        </p:blipFill>
        <p:spPr>
          <a:xfrm>
            <a:off x="3151080" y="3895920"/>
            <a:ext cx="3038760" cy="2696040"/>
          </a:xfrm>
          <a:prstGeom prst="rect">
            <a:avLst/>
          </a:prstGeom>
          <a:ln w="0">
            <a:noFill/>
          </a:ln>
        </p:spPr>
      </p:pic>
      <p:pic>
        <p:nvPicPr>
          <p:cNvPr id="112" name="Picture 6" descr=""/>
          <p:cNvPicPr/>
          <p:nvPr/>
        </p:nvPicPr>
        <p:blipFill>
          <a:blip r:embed="rId3"/>
          <a:srcRect l="0" t="0" r="7305" b="0"/>
          <a:stretch/>
        </p:blipFill>
        <p:spPr>
          <a:xfrm>
            <a:off x="6104520" y="972000"/>
            <a:ext cx="3038760" cy="269604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7" descr=""/>
          <p:cNvPicPr/>
          <p:nvPr/>
        </p:nvPicPr>
        <p:blipFill>
          <a:blip r:embed="rId4"/>
          <a:srcRect l="0" t="0" r="7305" b="0"/>
          <a:stretch/>
        </p:blipFill>
        <p:spPr>
          <a:xfrm>
            <a:off x="6104520" y="3905280"/>
            <a:ext cx="3038760" cy="269604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8" descr=""/>
          <p:cNvPicPr/>
          <p:nvPr/>
        </p:nvPicPr>
        <p:blipFill>
          <a:blip r:embed="rId5"/>
          <a:srcRect l="76940" t="24854" r="0" b="47232"/>
          <a:stretch/>
        </p:blipFill>
        <p:spPr>
          <a:xfrm>
            <a:off x="9057600" y="3174840"/>
            <a:ext cx="762120" cy="774360"/>
          </a:xfrm>
          <a:prstGeom prst="rect">
            <a:avLst/>
          </a:prstGeom>
          <a:ln w="0">
            <a:noFill/>
          </a:ln>
        </p:spPr>
      </p:pic>
      <p:sp>
        <p:nvSpPr>
          <p:cNvPr id="115" name="Rectangle 9"/>
          <p:cNvSpPr/>
          <p:nvPr/>
        </p:nvSpPr>
        <p:spPr>
          <a:xfrm>
            <a:off x="3263040" y="620280"/>
            <a:ext cx="4813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6" name="Rectangle 10"/>
          <p:cNvSpPr/>
          <p:nvPr/>
        </p:nvSpPr>
        <p:spPr>
          <a:xfrm>
            <a:off x="6271200" y="668160"/>
            <a:ext cx="4813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7" name="Rectangle 11"/>
          <p:cNvSpPr/>
          <p:nvPr/>
        </p:nvSpPr>
        <p:spPr>
          <a:xfrm>
            <a:off x="3212640" y="3579120"/>
            <a:ext cx="4813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8" name="Rectangle 12"/>
          <p:cNvSpPr/>
          <p:nvPr/>
        </p:nvSpPr>
        <p:spPr>
          <a:xfrm>
            <a:off x="6262920" y="3579120"/>
            <a:ext cx="4813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40000" y="83520"/>
            <a:ext cx="150084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824280" y="83520"/>
            <a:ext cx="186084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Structure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21" name="Rectangle 120"/>
          <p:cNvSpPr/>
          <p:nvPr/>
        </p:nvSpPr>
        <p:spPr>
          <a:xfrm rot="16200000">
            <a:off x="-437040" y="1902600"/>
            <a:ext cx="150084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 40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22" name="Rectangle 121"/>
          <p:cNvSpPr/>
          <p:nvPr/>
        </p:nvSpPr>
        <p:spPr>
          <a:xfrm rot="16200000">
            <a:off x="-520560" y="4962600"/>
            <a:ext cx="150084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 95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123" name="Picture 122" descr=""/>
          <p:cNvPicPr/>
          <p:nvPr/>
        </p:nvPicPr>
        <p:blipFill>
          <a:blip r:embed="rId6"/>
          <a:srcRect l="34740" t="0" r="0" b="0"/>
          <a:stretch/>
        </p:blipFill>
        <p:spPr>
          <a:xfrm>
            <a:off x="10280160" y="936360"/>
            <a:ext cx="911880" cy="91188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123" descr=""/>
          <p:cNvPicPr/>
          <p:nvPr/>
        </p:nvPicPr>
        <p:blipFill>
          <a:blip r:embed="rId7"/>
          <a:srcRect l="39002" t="0" r="0" b="0"/>
          <a:stretch/>
        </p:blipFill>
        <p:spPr>
          <a:xfrm>
            <a:off x="10222200" y="3910320"/>
            <a:ext cx="1007640" cy="91188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124" descr=""/>
          <p:cNvPicPr/>
          <p:nvPr/>
        </p:nvPicPr>
        <p:blipFill>
          <a:blip r:embed="rId8"/>
          <a:stretch/>
        </p:blipFill>
        <p:spPr>
          <a:xfrm>
            <a:off x="836640" y="900000"/>
            <a:ext cx="1680840" cy="106740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25" descr=""/>
          <p:cNvPicPr/>
          <p:nvPr/>
        </p:nvPicPr>
        <p:blipFill>
          <a:blip r:embed="rId9"/>
          <a:srcRect l="42275" t="0" r="0" b="0"/>
          <a:stretch/>
        </p:blipFill>
        <p:spPr>
          <a:xfrm>
            <a:off x="1455480" y="3938760"/>
            <a:ext cx="1000800" cy="911880"/>
          </a:xfrm>
          <a:prstGeom prst="rect">
            <a:avLst/>
          </a:prstGeom>
          <a:ln w="0">
            <a:noFill/>
          </a:ln>
        </p:spPr>
      </p:pic>
      <p:pic>
        <p:nvPicPr>
          <p:cNvPr id="127" name="Picture 126" descr=""/>
          <p:cNvPicPr/>
          <p:nvPr/>
        </p:nvPicPr>
        <p:blipFill>
          <a:blip r:embed="rId10"/>
          <a:srcRect l="42978" t="0" r="0" b="0"/>
          <a:stretch/>
        </p:blipFill>
        <p:spPr>
          <a:xfrm>
            <a:off x="1413000" y="4731120"/>
            <a:ext cx="1040760" cy="91188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127" descr=""/>
          <p:cNvPicPr/>
          <p:nvPr/>
        </p:nvPicPr>
        <p:blipFill>
          <a:blip r:embed="rId11"/>
          <a:srcRect l="43555" t="0" r="0" b="0"/>
          <a:stretch/>
        </p:blipFill>
        <p:spPr>
          <a:xfrm>
            <a:off x="10146600" y="4788000"/>
            <a:ext cx="1110960" cy="91188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128" descr=""/>
          <p:cNvPicPr/>
          <p:nvPr/>
        </p:nvPicPr>
        <p:blipFill>
          <a:blip r:embed="rId12"/>
          <a:srcRect l="47364" t="0" r="0" b="0"/>
          <a:stretch/>
        </p:blipFill>
        <p:spPr>
          <a:xfrm>
            <a:off x="10293480" y="1763280"/>
            <a:ext cx="911880" cy="911880"/>
          </a:xfrm>
          <a:prstGeom prst="rect">
            <a:avLst/>
          </a:prstGeom>
          <a:ln w="0">
            <a:noFill/>
          </a:ln>
        </p:spPr>
      </p:pic>
      <p:pic>
        <p:nvPicPr>
          <p:cNvPr id="130" name="Picture 129" descr=""/>
          <p:cNvPicPr/>
          <p:nvPr/>
        </p:nvPicPr>
        <p:blipFill>
          <a:blip r:embed="rId13"/>
          <a:stretch/>
        </p:blipFill>
        <p:spPr>
          <a:xfrm>
            <a:off x="828000" y="1810080"/>
            <a:ext cx="1680480" cy="88740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130" descr=""/>
          <p:cNvPicPr/>
          <p:nvPr/>
        </p:nvPicPr>
        <p:blipFill>
          <a:blip r:embed="rId14"/>
          <a:stretch/>
        </p:blipFill>
        <p:spPr>
          <a:xfrm>
            <a:off x="540000" y="2700000"/>
            <a:ext cx="1977480" cy="89748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131" descr=""/>
          <p:cNvPicPr/>
          <p:nvPr/>
        </p:nvPicPr>
        <p:blipFill>
          <a:blip r:embed="rId15"/>
          <a:srcRect l="48857" t="0" r="0" b="0"/>
          <a:stretch/>
        </p:blipFill>
        <p:spPr>
          <a:xfrm>
            <a:off x="10186560" y="2582280"/>
            <a:ext cx="1005480" cy="91188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132" descr=""/>
          <p:cNvPicPr/>
          <p:nvPr/>
        </p:nvPicPr>
        <p:blipFill>
          <a:blip r:embed="rId16"/>
          <a:srcRect l="50076" t="0" r="0" b="0"/>
          <a:stretch/>
        </p:blipFill>
        <p:spPr>
          <a:xfrm>
            <a:off x="10146600" y="5665680"/>
            <a:ext cx="1110960" cy="911880"/>
          </a:xfrm>
          <a:prstGeom prst="rect">
            <a:avLst/>
          </a:prstGeom>
          <a:ln w="0">
            <a:noFill/>
          </a:ln>
        </p:spPr>
      </p:pic>
      <p:pic>
        <p:nvPicPr>
          <p:cNvPr id="134" name="Picture 133" descr=""/>
          <p:cNvPicPr/>
          <p:nvPr/>
        </p:nvPicPr>
        <p:blipFill>
          <a:blip r:embed="rId17"/>
          <a:srcRect l="50418" t="0" r="0" b="0"/>
          <a:stretch/>
        </p:blipFill>
        <p:spPr>
          <a:xfrm>
            <a:off x="1451520" y="5540040"/>
            <a:ext cx="1020600" cy="911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2772000" y="376920"/>
            <a:ext cx="6546960" cy="6145920"/>
          </a:xfrm>
          <a:prstGeom prst="rect">
            <a:avLst/>
          </a:prstGeom>
          <a:ln w="0">
            <a:noFill/>
          </a:ln>
        </p:spPr>
      </p:pic>
      <p:sp>
        <p:nvSpPr>
          <p:cNvPr id="136" name="Rectangle 6"/>
          <p:cNvSpPr/>
          <p:nvPr/>
        </p:nvSpPr>
        <p:spPr>
          <a:xfrm>
            <a:off x="360000" y="0"/>
            <a:ext cx="186084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Fig1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2520000" y="360000"/>
            <a:ext cx="7263720" cy="6211800"/>
          </a:xfrm>
          <a:prstGeom prst="rect">
            <a:avLst/>
          </a:prstGeom>
          <a:ln w="0">
            <a:noFill/>
          </a:ln>
        </p:spPr>
      </p:pic>
      <p:sp>
        <p:nvSpPr>
          <p:cNvPr id="138" name="Rectangle 7"/>
          <p:cNvSpPr/>
          <p:nvPr/>
        </p:nvSpPr>
        <p:spPr>
          <a:xfrm>
            <a:off x="360000" y="0"/>
            <a:ext cx="186084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Fig2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4282200" y="360000"/>
            <a:ext cx="3277080" cy="1799640"/>
          </a:xfrm>
          <a:prstGeom prst="rect">
            <a:avLst/>
          </a:prstGeom>
          <a:ln w="0"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4282560" y="2448000"/>
            <a:ext cx="3277080" cy="176364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4248360" y="4500000"/>
            <a:ext cx="3311280" cy="1799640"/>
          </a:xfrm>
          <a:prstGeom prst="rect">
            <a:avLst/>
          </a:prstGeom>
          <a:ln w="0">
            <a:noFill/>
          </a:ln>
        </p:spPr>
      </p:pic>
      <p:pic>
        <p:nvPicPr>
          <p:cNvPr id="142" name="Picture 1" descr=""/>
          <p:cNvPicPr/>
          <p:nvPr/>
        </p:nvPicPr>
        <p:blipFill>
          <a:blip r:embed="rId4"/>
          <a:srcRect l="61852" t="50936" r="1620" b="41867"/>
          <a:stretch/>
        </p:blipFill>
        <p:spPr>
          <a:xfrm>
            <a:off x="8820000" y="2880000"/>
            <a:ext cx="1439280" cy="371880"/>
          </a:xfrm>
          <a:prstGeom prst="rect">
            <a:avLst/>
          </a:prstGeom>
          <a:ln w="0">
            <a:noFill/>
          </a:ln>
        </p:spPr>
      </p:pic>
      <p:pic>
        <p:nvPicPr>
          <p:cNvPr id="143" name="Picture 2" descr=""/>
          <p:cNvPicPr/>
          <p:nvPr/>
        </p:nvPicPr>
        <p:blipFill>
          <a:blip r:embed="rId5"/>
          <a:srcRect l="61852" t="43784" r="1620" b="49167"/>
          <a:stretch/>
        </p:blipFill>
        <p:spPr>
          <a:xfrm>
            <a:off x="8823600" y="3252600"/>
            <a:ext cx="1435680" cy="313200"/>
          </a:xfrm>
          <a:prstGeom prst="rect">
            <a:avLst/>
          </a:prstGeom>
          <a:ln w="0">
            <a:noFill/>
          </a:ln>
        </p:spPr>
      </p:pic>
      <p:sp>
        <p:nvSpPr>
          <p:cNvPr id="144" name="Rectangle 2"/>
          <p:cNvSpPr/>
          <p:nvPr/>
        </p:nvSpPr>
        <p:spPr>
          <a:xfrm>
            <a:off x="360000" y="216000"/>
            <a:ext cx="186084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Fig3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8"/>
          <p:cNvSpPr/>
          <p:nvPr/>
        </p:nvSpPr>
        <p:spPr>
          <a:xfrm>
            <a:off x="360000" y="216000"/>
            <a:ext cx="186084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Fig4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4" descr=""/>
          <p:cNvPicPr/>
          <p:nvPr/>
        </p:nvPicPr>
        <p:blipFill>
          <a:blip r:embed="rId1"/>
          <a:stretch/>
        </p:blipFill>
        <p:spPr>
          <a:xfrm>
            <a:off x="8784000" y="648000"/>
            <a:ext cx="2949120" cy="3813120"/>
          </a:xfrm>
          <a:prstGeom prst="rect">
            <a:avLst/>
          </a:prstGeom>
          <a:ln w="0">
            <a:noFill/>
          </a:ln>
        </p:spPr>
      </p:pic>
      <p:sp>
        <p:nvSpPr>
          <p:cNvPr id="147" name="Rectangle 145"/>
          <p:cNvSpPr/>
          <p:nvPr/>
        </p:nvSpPr>
        <p:spPr>
          <a:xfrm>
            <a:off x="0" y="-65880"/>
            <a:ext cx="3777120" cy="81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Bacteriocin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8" name="Rectangle 3"/>
          <p:cNvSpPr/>
          <p:nvPr/>
        </p:nvSpPr>
        <p:spPr>
          <a:xfrm>
            <a:off x="1459800" y="360000"/>
            <a:ext cx="4813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9" name="Rectangle 4"/>
          <p:cNvSpPr/>
          <p:nvPr/>
        </p:nvSpPr>
        <p:spPr>
          <a:xfrm>
            <a:off x="4519800" y="360000"/>
            <a:ext cx="4813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0" name="Rectangle 5"/>
          <p:cNvSpPr/>
          <p:nvPr/>
        </p:nvSpPr>
        <p:spPr>
          <a:xfrm>
            <a:off x="9379800" y="332280"/>
            <a:ext cx="4813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1" name="Rectangle 1"/>
          <p:cNvSpPr/>
          <p:nvPr/>
        </p:nvSpPr>
        <p:spPr>
          <a:xfrm>
            <a:off x="3780000" y="4500000"/>
            <a:ext cx="4813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2"/>
          <a:srcRect l="0" t="22238" r="0" b="18331"/>
          <a:stretch/>
        </p:blipFill>
        <p:spPr>
          <a:xfrm>
            <a:off x="4149000" y="5040000"/>
            <a:ext cx="6289200" cy="1653840"/>
          </a:xfrm>
          <a:prstGeom prst="rect">
            <a:avLst/>
          </a:prstGeom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1490760" y="638640"/>
            <a:ext cx="2107440" cy="4039560"/>
          </a:xfrm>
          <a:prstGeom prst="rect">
            <a:avLst/>
          </a:prstGeom>
          <a:ln w="0">
            <a:noFill/>
          </a:ln>
        </p:spPr>
      </p:pic>
      <p:pic>
        <p:nvPicPr>
          <p:cNvPr id="154" name="" descr=""/>
          <p:cNvPicPr/>
          <p:nvPr/>
        </p:nvPicPr>
        <p:blipFill>
          <a:blip r:embed="rId4"/>
          <a:srcRect l="0" t="0" r="22484" b="0"/>
          <a:stretch/>
        </p:blipFill>
        <p:spPr>
          <a:xfrm>
            <a:off x="4500000" y="720000"/>
            <a:ext cx="3418200" cy="3778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151" descr=""/>
          <p:cNvPicPr/>
          <p:nvPr/>
        </p:nvPicPr>
        <p:blipFill>
          <a:blip r:embed="rId1"/>
          <a:srcRect l="0" t="0" r="0" b="8812"/>
          <a:stretch/>
        </p:blipFill>
        <p:spPr>
          <a:xfrm>
            <a:off x="7892280" y="3852000"/>
            <a:ext cx="1738800" cy="3020760"/>
          </a:xfrm>
          <a:prstGeom prst="rect">
            <a:avLst/>
          </a:prstGeom>
          <a:ln w="0">
            <a:noFill/>
          </a:ln>
        </p:spPr>
      </p:pic>
      <p:pic>
        <p:nvPicPr>
          <p:cNvPr id="156" name="Picture 152" descr=""/>
          <p:cNvPicPr/>
          <p:nvPr/>
        </p:nvPicPr>
        <p:blipFill>
          <a:blip r:embed="rId2"/>
          <a:srcRect l="0" t="0" r="0" b="4647"/>
          <a:stretch/>
        </p:blipFill>
        <p:spPr>
          <a:xfrm>
            <a:off x="2052000" y="3888000"/>
            <a:ext cx="5500440" cy="2876760"/>
          </a:xfrm>
          <a:prstGeom prst="rect">
            <a:avLst/>
          </a:prstGeom>
          <a:ln w="0">
            <a:noFill/>
          </a:ln>
        </p:spPr>
      </p:pic>
      <p:pic>
        <p:nvPicPr>
          <p:cNvPr id="157" name="Picture 153" descr=""/>
          <p:cNvPicPr/>
          <p:nvPr/>
        </p:nvPicPr>
        <p:blipFill>
          <a:blip r:embed="rId3"/>
          <a:srcRect l="14177" t="0" r="14923" b="0"/>
          <a:stretch/>
        </p:blipFill>
        <p:spPr>
          <a:xfrm>
            <a:off x="6486840" y="73440"/>
            <a:ext cx="4736880" cy="3667680"/>
          </a:xfrm>
          <a:prstGeom prst="rect">
            <a:avLst/>
          </a:prstGeom>
          <a:ln w="0">
            <a:noFill/>
          </a:ln>
        </p:spPr>
      </p:pic>
      <p:pic>
        <p:nvPicPr>
          <p:cNvPr id="158" name="Picture 154" descr=""/>
          <p:cNvPicPr/>
          <p:nvPr/>
        </p:nvPicPr>
        <p:blipFill>
          <a:blip r:embed="rId4"/>
          <a:stretch/>
        </p:blipFill>
        <p:spPr>
          <a:xfrm>
            <a:off x="406440" y="108000"/>
            <a:ext cx="5602680" cy="3583080"/>
          </a:xfrm>
          <a:prstGeom prst="rect">
            <a:avLst/>
          </a:prstGeom>
          <a:ln w="0">
            <a:noFill/>
          </a:ln>
        </p:spPr>
      </p:pic>
      <p:sp>
        <p:nvSpPr>
          <p:cNvPr id="159" name="TextBox 1"/>
          <p:cNvSpPr/>
          <p:nvPr/>
        </p:nvSpPr>
        <p:spPr>
          <a:xfrm>
            <a:off x="2905560" y="4526640"/>
            <a:ext cx="1170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60" name="TextBox 6"/>
          <p:cNvSpPr/>
          <p:nvPr/>
        </p:nvSpPr>
        <p:spPr>
          <a:xfrm>
            <a:off x="5859000" y="4526640"/>
            <a:ext cx="1170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61" name="Straight Connector 4"/>
          <p:cNvSpPr/>
          <p:nvPr/>
        </p:nvSpPr>
        <p:spPr>
          <a:xfrm>
            <a:off x="2618280" y="4632480"/>
            <a:ext cx="16459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Straight Connector 10"/>
          <p:cNvSpPr/>
          <p:nvPr/>
        </p:nvSpPr>
        <p:spPr>
          <a:xfrm>
            <a:off x="5198040" y="4895640"/>
            <a:ext cx="21945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Right Bracket 7"/>
          <p:cNvSpPr/>
          <p:nvPr/>
        </p:nvSpPr>
        <p:spPr>
          <a:xfrm>
            <a:off x="11152800" y="1371600"/>
            <a:ext cx="43200" cy="33012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Right Bracket 13"/>
          <p:cNvSpPr/>
          <p:nvPr/>
        </p:nvSpPr>
        <p:spPr>
          <a:xfrm>
            <a:off x="11152800" y="1759680"/>
            <a:ext cx="43200" cy="54612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TextBox 14"/>
          <p:cNvSpPr/>
          <p:nvPr/>
        </p:nvSpPr>
        <p:spPr>
          <a:xfrm>
            <a:off x="11202840" y="136872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6" name="TextBox 15"/>
          <p:cNvSpPr/>
          <p:nvPr/>
        </p:nvSpPr>
        <p:spPr>
          <a:xfrm>
            <a:off x="11216880" y="181188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7" name="Rectangle 3"/>
          <p:cNvSpPr/>
          <p:nvPr/>
        </p:nvSpPr>
        <p:spPr>
          <a:xfrm>
            <a:off x="420840" y="512280"/>
            <a:ext cx="4813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8" name="Rectangle 3"/>
          <p:cNvSpPr/>
          <p:nvPr/>
        </p:nvSpPr>
        <p:spPr>
          <a:xfrm>
            <a:off x="6211800" y="512280"/>
            <a:ext cx="4813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9" name="Rectangle 3"/>
          <p:cNvSpPr/>
          <p:nvPr/>
        </p:nvSpPr>
        <p:spPr>
          <a:xfrm>
            <a:off x="2097000" y="3837600"/>
            <a:ext cx="4813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0" name="Rectangle 3"/>
          <p:cNvSpPr/>
          <p:nvPr/>
        </p:nvSpPr>
        <p:spPr>
          <a:xfrm>
            <a:off x="7777440" y="3837600"/>
            <a:ext cx="481320" cy="4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7541</TotalTime>
  <Application>LibreOffice/7.3.7.2$Linux_X86_64 LibreOffice_project/30$Build-2</Application>
  <AppVersion>15.0000</AppVersion>
  <Words>67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2022-12-23T10:12:14Z</dcterms:created>
  <dc:creator>Choopanian</dc:creator>
  <dc:description/>
  <dc:language>en-GB</dc:language>
  <cp:lastModifiedBy/>
  <dcterms:modified xsi:type="dcterms:W3CDTF">2023-11-17T16:33:18Z</dcterms:modified>
  <cp:revision>184</cp:revision>
  <dc:subject/>
  <dc:title>Pilot SLAM-Seq data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6</vt:i4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7</vt:i4>
  </property>
</Properties>
</file>